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18E2-30C2-42B7-BF1F-ACA0B9BD9A6A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47A2-8009-43F9-8A85-B85EB0649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722203"/>
            <a:ext cx="52959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latin typeface="NikoshBAN" pitchFamily="2" charset="0"/>
                <a:cs typeface="NikoshBAN" pitchFamily="2" charset="0"/>
              </a:defRPr>
            </a:lvl1pPr>
          </a:lstStyle>
          <a:p>
            <a:pPr algn="ctr"/>
            <a:r>
              <a:rPr lang="bn-IN" sz="4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স্বাগতম</a:t>
            </a:r>
            <a:endParaRPr lang="en-US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51054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02114"/>
            <a:ext cx="4953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খোকা এখন বই পড়ছে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473714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খোকা এখন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473714"/>
            <a:ext cx="1828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উদ্দেশ্য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769114"/>
            <a:ext cx="198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 পড়ছে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845314"/>
            <a:ext cx="1828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বিধেয়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86200" y="4702314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0" y="5997714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81000"/>
            <a:ext cx="348615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উদ্দেশ্য-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বাক্যের যে অংশে কাউকে উদ্দেশ্য করে            কিছু বলা হয় তাকে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উদ্দেশ্য বলে।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2296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বিধেয়-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 সম্বন্ধে যা বলা হয়, তাকে বিধেয়</a:t>
            </a:r>
          </a:p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বলে।  </a:t>
            </a: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0" y="1578114"/>
            <a:ext cx="58293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উদ্দেশ্যের প্রকারভেদ ২ ধরনের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0800000" flipV="1">
            <a:off x="2362200" y="2667792"/>
            <a:ext cx="1753394" cy="159940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47800" y="4473714"/>
            <a:ext cx="228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 উদ্দেশ্য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2743200"/>
            <a:ext cx="1828800" cy="1447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44958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সম্প্রসারিত উদ্দেশ্য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2100" y="274638"/>
            <a:ext cx="6019800" cy="9445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95400"/>
            <a:ext cx="4800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ভাষার বিচারে বাক্যের গুণাবলি কী কী?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আকাঙ্ক্ষা, আসত্তি, যোগ্যতা।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4000" y="1447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0"/>
            <a:ext cx="4191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একটি বাক্যের কয়টি অংশ?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286000"/>
            <a:ext cx="243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দু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200400"/>
            <a:ext cx="4343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সে প্রতিদিন বিদ্যালয়ে- বাক্যটিতে   কীসের অভাব রয়েছে?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352800"/>
            <a:ext cx="2209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    </a:t>
            </a:r>
            <a:r>
              <a:rPr lang="bn-IN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আকাঙ্ক্ষার।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505980"/>
            <a:ext cx="4495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বাক্যের অংশগুলোর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419600"/>
            <a:ext cx="243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উদ্দেশ্য, বিধেয়।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334000" y="243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34000" y="3505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257800" y="4648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" y="5410200"/>
            <a:ext cx="4495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উদ্দেশ্যের প্রকারভেদ কয় ধরনের?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81600" y="5562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5410200"/>
            <a:ext cx="2438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২ ধরনের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89662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2971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ধন্যবাদ সবাইকে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smtClean="0">
                <a:ln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ত,ন,ম, জাকিয়া বারিরা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সহকারী শিক্ষক (বাংলা)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রায়ের বাজার উচ্চ বিদ্যালয়,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ঢাকা-১২০৯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০১৭১৬৮৭৯৬৯৩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ইমেইলঃ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jbarira@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gmail.com</a:t>
            </a:r>
            <a:endParaRPr kumimoji="0" lang="bn-IN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শ্রেণিঃ   নবম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দশম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বিষয়ঃ  বাংলা(২য়)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সময়ঃ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45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05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/০৩/২০১</a:t>
            </a:r>
            <a:r>
              <a:rPr lang="bn-IN" sz="320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20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25714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চন্দ্র পৃথিবীর চারদিকে.........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715161"/>
            <a:ext cx="5791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 বিতরণী হবে উৎসব স্কুলে          আমাদের পুরস্কার অনুষ্ঠিত।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49914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বর্ষার রৌদ্র প্লাবনের সৃষ্টি করে।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895600"/>
            <a:ext cx="5791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 প্রকরণ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676400"/>
            <a:ext cx="5791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বাক্যের তিনটি গুণ থাকা চাই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352800"/>
            <a:ext cx="1905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আকাঙ্ক্ষা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352800"/>
            <a:ext cx="1828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আসত্তি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724400"/>
            <a:ext cx="1828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যোগ্যতা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2819400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চন্দ্র পৃথিবীর চারদিকে.........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0" y="3962400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চন্দ্র পৃথিবীর চারদিকে ঘোরে 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8610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বাক্যের অর্থ পরিষ্কারভাবে বোঝার জন্য এক পদের পর অন্য  পদ শোনার যে ইচ্ছা তাই আকাঙ্ক্ষা 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7561_night-sky-moon-wallpaper_5184x3456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736" y="304800"/>
            <a:ext cx="4508328" cy="2377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15" name="Group 14"/>
          <p:cNvGrpSpPr/>
          <p:nvPr/>
        </p:nvGrpSpPr>
        <p:grpSpPr>
          <a:xfrm>
            <a:off x="7696200" y="3886200"/>
            <a:ext cx="762000" cy="685800"/>
            <a:chOff x="7696200" y="3657600"/>
            <a:chExt cx="990600" cy="9144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7886700" y="3771900"/>
              <a:ext cx="914400" cy="685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7620000" y="4191000"/>
              <a:ext cx="45720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35069"/>
            <a:ext cx="868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কাল বিতরণী হবে উৎসব স্কুলে আমাদের পুরস্কার অনুষ্ঠিত।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7924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বাক্যের অর্থসংগতি রক্ষার জন্য সুশৃঙ্খল পদবিন্যাসই আসত্তি ।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925669"/>
            <a:ext cx="8229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 আমাদের স্কুলে পুরস্কার বিতরণী উৎসব অনুষ্ঠিত হবে।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304800"/>
            <a:ext cx="4343400" cy="2443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8382000" y="3886200"/>
            <a:ext cx="762000" cy="685800"/>
            <a:chOff x="7696200" y="3657600"/>
            <a:chExt cx="990600" cy="9144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7886700" y="3771900"/>
              <a:ext cx="914400" cy="685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620000" y="4191000"/>
              <a:ext cx="45720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102114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বর্ষার রৌদ্র প্লাবনের সৃষ্টি করে।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181600"/>
            <a:ext cx="8686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বাক্যস্থিত পদসমূহের অন্তর্গত এবং ভাবগত মিলবন্ধনের নাম যোগ্যতা।     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092714"/>
            <a:ext cx="5791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বর্ষার বৃষ্টিতে প্লাবনের সৃষ্টি করে।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"/>
            <a:ext cx="3810000" cy="2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7696200" y="4038600"/>
            <a:ext cx="762000" cy="685800"/>
            <a:chOff x="7696200" y="3657600"/>
            <a:chExt cx="990600" cy="9144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7886700" y="3771900"/>
              <a:ext cx="914400" cy="685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7620000" y="4191000"/>
              <a:ext cx="45720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1143000"/>
            <a:ext cx="4953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বাক্যের ২ টি অংশ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209800" y="2058194"/>
            <a:ext cx="1905794" cy="144700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5400" y="3657600"/>
            <a:ext cx="1828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উদ্দেশ্য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2133600"/>
            <a:ext cx="19050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3657600"/>
            <a:ext cx="1828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বিধেয়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273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Jakia Barira</cp:lastModifiedBy>
  <cp:revision>41</cp:revision>
  <dcterms:created xsi:type="dcterms:W3CDTF">2018-03-06T04:37:59Z</dcterms:created>
  <dcterms:modified xsi:type="dcterms:W3CDTF">2019-03-05T14:46:03Z</dcterms:modified>
</cp:coreProperties>
</file>